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67"/>
    <a:srgbClr val="C6F74B"/>
    <a:srgbClr val="FAF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0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69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53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00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361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39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68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54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252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373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109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93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851AA-1308-421D-83C8-972F1D904FB3}" type="datetimeFigureOut">
              <a:rPr lang="sv-SE" smtClean="0"/>
              <a:t>2019-06-20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B3552-7430-454C-B6E4-11463EE6E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95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enskchefsrekrytering.se/" TargetMode="External"/><Relationship Id="rId2" Type="http://schemas.openxmlformats.org/officeDocument/2006/relationships/hyperlink" Target="http://www.lindgarden-jkpg.se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/>
        </p:nvSpPr>
        <p:spPr>
          <a:xfrm rot="5400000">
            <a:off x="5568769" y="1787523"/>
            <a:ext cx="755880" cy="8014946"/>
          </a:xfrm>
          <a:prstGeom prst="rect">
            <a:avLst/>
          </a:prstGeom>
          <a:solidFill>
            <a:srgbClr val="FFF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10"/>
          <p:cNvSpPr txBox="1">
            <a:spLocks noChangeArrowheads="1"/>
          </p:cNvSpPr>
          <p:nvPr/>
        </p:nvSpPr>
        <p:spPr bwMode="auto">
          <a:xfrm>
            <a:off x="5128860" y="1329466"/>
            <a:ext cx="48736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1200" i="1" dirty="0"/>
              <a:t>Lindgårdens äldreboende drivs av en stiftelse som förvaltas av flertalet kyrkor i Jönköping. Lindgården är en non profit-verksamhet där eventuella vinster och överskott återinvesteras i verksamhetens utveckling.</a:t>
            </a:r>
            <a:endParaRPr lang="sv-SE" sz="1200" dirty="0"/>
          </a:p>
          <a:p>
            <a:r>
              <a:rPr lang="sv-SE" sz="1200" i="1" dirty="0"/>
              <a:t>Vi har 107 lägenheter, där 74 är äldreboende och 33 är trygghetsboende. Vi bedriver också hemtjänst. Lindgården ligger intill det vackra Rosenlunds Rosarium, ett stenkast från Vättern.  </a:t>
            </a:r>
            <a:r>
              <a:rPr lang="sv-SE" sz="1200" i="1" u="sng" dirty="0">
                <a:hlinkClick r:id="rId2"/>
              </a:rPr>
              <a:t>www.lindgarden-jkpg.se</a:t>
            </a:r>
            <a:r>
              <a:rPr lang="sv-SE" sz="1200" i="1" dirty="0"/>
              <a:t> </a:t>
            </a:r>
            <a:endParaRPr lang="sv-SE" sz="1000" dirty="0"/>
          </a:p>
        </p:txBody>
      </p:sp>
      <p:sp>
        <p:nvSpPr>
          <p:cNvPr id="8" name="textruta 11"/>
          <p:cNvSpPr txBox="1">
            <a:spLocks noChangeArrowheads="1"/>
          </p:cNvSpPr>
          <p:nvPr/>
        </p:nvSpPr>
        <p:spPr bwMode="auto">
          <a:xfrm>
            <a:off x="1418843" y="3334698"/>
            <a:ext cx="8535339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sv-SE" sz="3200" spc="300" dirty="0">
                <a:latin typeface="Calibri" pitchFamily="34" charset="0"/>
              </a:rPr>
              <a:t>Omvårdnadschef (biträdande Direktor)</a:t>
            </a:r>
          </a:p>
          <a:p>
            <a:pPr lvl="1" algn="ctr">
              <a:spcBef>
                <a:spcPts val="600"/>
              </a:spcBef>
            </a:pPr>
            <a:r>
              <a:rPr lang="sv-SE" sz="3200" spc="300" dirty="0">
                <a:latin typeface="Calibri" pitchFamily="34" charset="0"/>
              </a:rPr>
              <a:t>samt biträdande Omvårdnadschef</a:t>
            </a:r>
          </a:p>
        </p:txBody>
      </p:sp>
      <p:sp>
        <p:nvSpPr>
          <p:cNvPr id="9" name="textruta 10"/>
          <p:cNvSpPr txBox="1">
            <a:spLocks noChangeArrowheads="1"/>
          </p:cNvSpPr>
          <p:nvPr/>
        </p:nvSpPr>
        <p:spPr bwMode="auto">
          <a:xfrm>
            <a:off x="1998168" y="4737705"/>
            <a:ext cx="78813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1600" dirty="0"/>
              <a:t>Vi söker dig som erbjuder ett moget ledarskap, har ett stort varmt hjärta för de äldre och vill vara med att utveckla vår organisation och verksamhet till nästa nivå.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1955093" y="5455953"/>
            <a:ext cx="3834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Läs mer på  </a:t>
            </a:r>
            <a:r>
              <a:rPr lang="sv-SE" sz="1600" dirty="0">
                <a:hlinkClick r:id="rId3"/>
              </a:rPr>
              <a:t>www.svenskchefsrekrytering.se</a:t>
            </a:r>
            <a:endParaRPr lang="sv-SE" sz="1600" dirty="0"/>
          </a:p>
          <a:p>
            <a:r>
              <a:rPr lang="sv-SE" sz="1600" dirty="0"/>
              <a:t>eller ring Bo Eliasson 070-305 7166</a:t>
            </a:r>
          </a:p>
        </p:txBody>
      </p:sp>
      <p:sp>
        <p:nvSpPr>
          <p:cNvPr id="12" name="Rektangel 11"/>
          <p:cNvSpPr/>
          <p:nvPr/>
        </p:nvSpPr>
        <p:spPr>
          <a:xfrm>
            <a:off x="1691721" y="976896"/>
            <a:ext cx="149413" cy="5445574"/>
          </a:xfrm>
          <a:prstGeom prst="rect">
            <a:avLst/>
          </a:prstGeom>
          <a:solidFill>
            <a:srgbClr val="FFF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10061616" y="976896"/>
            <a:ext cx="152115" cy="5450280"/>
          </a:xfrm>
          <a:prstGeom prst="rect">
            <a:avLst/>
          </a:prstGeom>
          <a:solidFill>
            <a:srgbClr val="FFF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 rot="5400000">
            <a:off x="5810043" y="-3141427"/>
            <a:ext cx="141924" cy="8378572"/>
          </a:xfrm>
          <a:prstGeom prst="rect">
            <a:avLst/>
          </a:prstGeom>
          <a:solidFill>
            <a:srgbClr val="FFF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/>
          <p:cNvSpPr/>
          <p:nvPr/>
        </p:nvSpPr>
        <p:spPr>
          <a:xfrm rot="5400000">
            <a:off x="5821758" y="2143144"/>
            <a:ext cx="141924" cy="8401998"/>
          </a:xfrm>
          <a:prstGeom prst="rect">
            <a:avLst/>
          </a:prstGeom>
          <a:solidFill>
            <a:srgbClr val="FFF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textruta 10">
            <a:extLst>
              <a:ext uri="{FF2B5EF4-FFF2-40B4-BE49-F238E27FC236}">
                <a16:creationId xmlns:a16="http://schemas.microsoft.com/office/drawing/2014/main" xmlns="" id="{AE57C751-83A1-4D72-B874-AA44B4CE8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968" y="2846460"/>
            <a:ext cx="8279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v-SE" dirty="0"/>
              <a:t>Till Lindgårdens nya ledningsteam söker vi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4E720279-99A4-4E41-91CB-F30472CF34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202" y="5595990"/>
            <a:ext cx="3920934" cy="389681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5AD0DDCD-262E-4957-B5E1-2BDD8C636C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236" y="1492575"/>
            <a:ext cx="3074047" cy="94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44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117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Bo Eliasson</dc:creator>
  <cp:lastModifiedBy>Dator</cp:lastModifiedBy>
  <cp:revision>65</cp:revision>
  <dcterms:created xsi:type="dcterms:W3CDTF">2015-02-21T20:49:36Z</dcterms:created>
  <dcterms:modified xsi:type="dcterms:W3CDTF">2019-06-20T14:11:00Z</dcterms:modified>
</cp:coreProperties>
</file>